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a Aparta" userId="S::l.aparta@lcdnikp.elodz.edu.pl::34305675-a844-4679-a0cc-e59c76cfb0b4" providerId="AD" clId="Web-{B7B26035-CC23-40AD-A901-2FA3F2A32B94}"/>
    <pc:docChg chg="addSld delSld modSld modSection">
      <pc:chgData name="Lidia Aparta" userId="S::l.aparta@lcdnikp.elodz.edu.pl::34305675-a844-4679-a0cc-e59c76cfb0b4" providerId="AD" clId="Web-{B7B26035-CC23-40AD-A901-2FA3F2A32B94}" dt="2019-01-20T18:49:27.729" v="159" actId="14100"/>
      <pc:docMkLst>
        <pc:docMk/>
      </pc:docMkLst>
      <pc:sldChg chg="modSp">
        <pc:chgData name="Lidia Aparta" userId="S::l.aparta@lcdnikp.elodz.edu.pl::34305675-a844-4679-a0cc-e59c76cfb0b4" providerId="AD" clId="Web-{B7B26035-CC23-40AD-A901-2FA3F2A32B94}" dt="2019-01-20T18:40:14.278" v="2" actId="20577"/>
        <pc:sldMkLst>
          <pc:docMk/>
          <pc:sldMk cId="1821661384" sldId="257"/>
        </pc:sldMkLst>
        <pc:spChg chg="mod">
          <ac:chgData name="Lidia Aparta" userId="S::l.aparta@lcdnikp.elodz.edu.pl::34305675-a844-4679-a0cc-e59c76cfb0b4" providerId="AD" clId="Web-{B7B26035-CC23-40AD-A901-2FA3F2A32B94}" dt="2019-01-20T18:40:14.278" v="2" actId="20577"/>
          <ac:spMkLst>
            <pc:docMk/>
            <pc:sldMk cId="1821661384" sldId="257"/>
            <ac:spMk id="3" creationId="{08B268EA-0372-4F13-8D56-A9B6B3AF8D9C}"/>
          </ac:spMkLst>
        </pc:spChg>
      </pc:sldChg>
      <pc:sldChg chg="modSp">
        <pc:chgData name="Lidia Aparta" userId="S::l.aparta@lcdnikp.elodz.edu.pl::34305675-a844-4679-a0cc-e59c76cfb0b4" providerId="AD" clId="Web-{B7B26035-CC23-40AD-A901-2FA3F2A32B94}" dt="2019-01-20T18:40:25.152" v="7" actId="1076"/>
        <pc:sldMkLst>
          <pc:docMk/>
          <pc:sldMk cId="3208695573" sldId="258"/>
        </pc:sldMkLst>
        <pc:picChg chg="mod">
          <ac:chgData name="Lidia Aparta" userId="S::l.aparta@lcdnikp.elodz.edu.pl::34305675-a844-4679-a0cc-e59c76cfb0b4" providerId="AD" clId="Web-{B7B26035-CC23-40AD-A901-2FA3F2A32B94}" dt="2019-01-20T18:40:25.152" v="7" actId="1076"/>
          <ac:picMkLst>
            <pc:docMk/>
            <pc:sldMk cId="3208695573" sldId="258"/>
            <ac:picMk id="5" creationId="{00000000-0000-0000-0000-000000000000}"/>
          </ac:picMkLst>
        </pc:picChg>
      </pc:sldChg>
      <pc:sldChg chg="modSp">
        <pc:chgData name="Lidia Aparta" userId="S::l.aparta@lcdnikp.elodz.edu.pl::34305675-a844-4679-a0cc-e59c76cfb0b4" providerId="AD" clId="Web-{B7B26035-CC23-40AD-A901-2FA3F2A32B94}" dt="2019-01-20T18:41:17.683" v="8" actId="14100"/>
        <pc:sldMkLst>
          <pc:docMk/>
          <pc:sldMk cId="915539076" sldId="263"/>
        </pc:sldMkLst>
        <pc:picChg chg="mod">
          <ac:chgData name="Lidia Aparta" userId="S::l.aparta@lcdnikp.elodz.edu.pl::34305675-a844-4679-a0cc-e59c76cfb0b4" providerId="AD" clId="Web-{B7B26035-CC23-40AD-A901-2FA3F2A32B94}" dt="2019-01-20T18:41:17.683" v="8" actId="14100"/>
          <ac:picMkLst>
            <pc:docMk/>
            <pc:sldMk cId="915539076" sldId="263"/>
            <ac:picMk id="5" creationId="{00000000-0000-0000-0000-000000000000}"/>
          </ac:picMkLst>
        </pc:picChg>
      </pc:sldChg>
      <pc:sldChg chg="addSp delSp modSp">
        <pc:chgData name="Lidia Aparta" userId="S::l.aparta@lcdnikp.elodz.edu.pl::34305675-a844-4679-a0cc-e59c76cfb0b4" providerId="AD" clId="Web-{B7B26035-CC23-40AD-A901-2FA3F2A32B94}" dt="2019-01-20T18:43:45.449" v="31" actId="14100"/>
        <pc:sldMkLst>
          <pc:docMk/>
          <pc:sldMk cId="1787308269" sldId="269"/>
        </pc:sldMkLst>
        <pc:spChg chg="del mod">
          <ac:chgData name="Lidia Aparta" userId="S::l.aparta@lcdnikp.elodz.edu.pl::34305675-a844-4679-a0cc-e59c76cfb0b4" providerId="AD" clId="Web-{B7B26035-CC23-40AD-A901-2FA3F2A32B94}" dt="2019-01-20T18:42:58.808" v="16"/>
          <ac:spMkLst>
            <pc:docMk/>
            <pc:sldMk cId="1787308269" sldId="269"/>
            <ac:spMk id="3" creationId="{00000000-0000-0000-0000-000000000000}"/>
          </ac:spMkLst>
        </pc:spChg>
        <pc:spChg chg="mod">
          <ac:chgData name="Lidia Aparta" userId="S::l.aparta@lcdnikp.elodz.edu.pl::34305675-a844-4679-a0cc-e59c76cfb0b4" providerId="AD" clId="Web-{B7B26035-CC23-40AD-A901-2FA3F2A32B94}" dt="2019-01-20T18:43:40.793" v="30" actId="1076"/>
          <ac:spMkLst>
            <pc:docMk/>
            <pc:sldMk cId="1787308269" sldId="269"/>
            <ac:spMk id="6" creationId="{00000000-0000-0000-0000-000000000000}"/>
          </ac:spMkLst>
        </pc:spChg>
        <pc:spChg chg="add del mod">
          <ac:chgData name="Lidia Aparta" userId="S::l.aparta@lcdnikp.elodz.edu.pl::34305675-a844-4679-a0cc-e59c76cfb0b4" providerId="AD" clId="Web-{B7B26035-CC23-40AD-A901-2FA3F2A32B94}" dt="2019-01-20T18:43:22.527" v="21"/>
          <ac:spMkLst>
            <pc:docMk/>
            <pc:sldMk cId="1787308269" sldId="269"/>
            <ac:spMk id="8" creationId="{4F114A50-3FDC-4CF9-B4EA-E90E7D53C9C6}"/>
          </ac:spMkLst>
        </pc:spChg>
        <pc:picChg chg="mod">
          <ac:chgData name="Lidia Aparta" userId="S::l.aparta@lcdnikp.elodz.edu.pl::34305675-a844-4679-a0cc-e59c76cfb0b4" providerId="AD" clId="Web-{B7B26035-CC23-40AD-A901-2FA3F2A32B94}" dt="2019-01-20T18:43:45.449" v="31" actId="14100"/>
          <ac:picMkLst>
            <pc:docMk/>
            <pc:sldMk cId="1787308269" sldId="269"/>
            <ac:picMk id="5" creationId="{00000000-0000-0000-0000-000000000000}"/>
          </ac:picMkLst>
        </pc:picChg>
      </pc:sldChg>
      <pc:sldChg chg="modSp">
        <pc:chgData name="Lidia Aparta" userId="S::l.aparta@lcdnikp.elodz.edu.pl::34305675-a844-4679-a0cc-e59c76cfb0b4" providerId="AD" clId="Web-{B7B26035-CC23-40AD-A901-2FA3F2A32B94}" dt="2019-01-20T18:45:07.011" v="90" actId="20577"/>
        <pc:sldMkLst>
          <pc:docMk/>
          <pc:sldMk cId="3677297274" sldId="270"/>
        </pc:sldMkLst>
        <pc:spChg chg="mod">
          <ac:chgData name="Lidia Aparta" userId="S::l.aparta@lcdnikp.elodz.edu.pl::34305675-a844-4679-a0cc-e59c76cfb0b4" providerId="AD" clId="Web-{B7B26035-CC23-40AD-A901-2FA3F2A32B94}" dt="2019-01-20T18:45:07.011" v="90" actId="20577"/>
          <ac:spMkLst>
            <pc:docMk/>
            <pc:sldMk cId="3677297274" sldId="270"/>
            <ac:spMk id="3" creationId="{00000000-0000-0000-0000-000000000000}"/>
          </ac:spMkLst>
        </pc:spChg>
      </pc:sldChg>
      <pc:sldChg chg="add del">
        <pc:chgData name="Lidia Aparta" userId="S::l.aparta@lcdnikp.elodz.edu.pl::34305675-a844-4679-a0cc-e59c76cfb0b4" providerId="AD" clId="Web-{B7B26035-CC23-40AD-A901-2FA3F2A32B94}" dt="2019-01-20T18:47:40.292" v="101"/>
        <pc:sldMkLst>
          <pc:docMk/>
          <pc:sldMk cId="3034488843" sldId="271"/>
        </pc:sldMkLst>
      </pc:sldChg>
      <pc:sldChg chg="add del">
        <pc:chgData name="Lidia Aparta" userId="S::l.aparta@lcdnikp.elodz.edu.pl::34305675-a844-4679-a0cc-e59c76cfb0b4" providerId="AD" clId="Web-{B7B26035-CC23-40AD-A901-2FA3F2A32B94}" dt="2019-01-20T18:48:04.339" v="102"/>
        <pc:sldMkLst>
          <pc:docMk/>
          <pc:sldMk cId="3534230622" sldId="272"/>
        </pc:sldMkLst>
      </pc:sldChg>
      <pc:sldChg chg="add del">
        <pc:chgData name="Lidia Aparta" userId="S::l.aparta@lcdnikp.elodz.edu.pl::34305675-a844-4679-a0cc-e59c76cfb0b4" providerId="AD" clId="Web-{B7B26035-CC23-40AD-A901-2FA3F2A32B94}" dt="2019-01-20T18:47:36.589" v="100"/>
        <pc:sldMkLst>
          <pc:docMk/>
          <pc:sldMk cId="3456633549" sldId="273"/>
        </pc:sldMkLst>
      </pc:sldChg>
      <pc:sldChg chg="modSp add del">
        <pc:chgData name="Lidia Aparta" userId="S::l.aparta@lcdnikp.elodz.edu.pl::34305675-a844-4679-a0cc-e59c76cfb0b4" providerId="AD" clId="Web-{B7B26035-CC23-40AD-A901-2FA3F2A32B94}" dt="2019-01-20T18:49:27.729" v="159" actId="14100"/>
        <pc:sldMkLst>
          <pc:docMk/>
          <pc:sldMk cId="1130509526" sldId="274"/>
        </pc:sldMkLst>
        <pc:spChg chg="mod">
          <ac:chgData name="Lidia Aparta" userId="S::l.aparta@lcdnikp.elodz.edu.pl::34305675-a844-4679-a0cc-e59c76cfb0b4" providerId="AD" clId="Web-{B7B26035-CC23-40AD-A901-2FA3F2A32B94}" dt="2019-01-20T18:49:22.886" v="157" actId="1076"/>
          <ac:spMkLst>
            <pc:docMk/>
            <pc:sldMk cId="1130509526" sldId="274"/>
            <ac:spMk id="3" creationId="{00000000-0000-0000-0000-000000000000}"/>
          </ac:spMkLst>
        </pc:spChg>
        <pc:picChg chg="mod">
          <ac:chgData name="Lidia Aparta" userId="S::l.aparta@lcdnikp.elodz.edu.pl::34305675-a844-4679-a0cc-e59c76cfb0b4" providerId="AD" clId="Web-{B7B26035-CC23-40AD-A901-2FA3F2A32B94}" dt="2019-01-20T18:49:27.729" v="159" actId="14100"/>
          <ac:picMkLst>
            <pc:docMk/>
            <pc:sldMk cId="1130509526" sldId="274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9698" y="2514600"/>
            <a:ext cx="9144000" cy="1385893"/>
          </a:xfrm>
        </p:spPr>
        <p:txBody>
          <a:bodyPr>
            <a:normAutofit/>
          </a:bodyPr>
          <a:lstStyle/>
          <a:p>
            <a:r>
              <a:rPr lang="pl-PL" b="1" dirty="0"/>
              <a:t>Platforma </a:t>
            </a:r>
            <a:r>
              <a:rPr lang="pl-PL" b="1" dirty="0" err="1"/>
              <a:t>LearningApps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4108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 wybraniu modułu pojawią się przykładowe ćwiczenia, które można przetestować. Z prawej strony znajduje się przycisk </a:t>
            </a:r>
            <a:r>
              <a:rPr lang="pl-PL" i="1" dirty="0"/>
              <a:t>utwórz nową aplikację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Użytkownik przechodzi do panelu edycyjnego i kolejno uzupełnia elementy: </a:t>
            </a:r>
          </a:p>
          <a:p>
            <a:pPr algn="just"/>
            <a:r>
              <a:rPr lang="pl-PL" i="1" dirty="0"/>
              <a:t>Nazwa aplikacji</a:t>
            </a:r>
            <a:r>
              <a:rPr lang="pl-PL" dirty="0"/>
              <a:t> – to nazwa tworzonego ćwiczenia.</a:t>
            </a:r>
          </a:p>
          <a:p>
            <a:pPr algn="just"/>
            <a:r>
              <a:rPr lang="pl-PL" i="1" dirty="0"/>
              <a:t>Opis polecenia</a:t>
            </a:r>
            <a:r>
              <a:rPr lang="pl-PL" dirty="0"/>
              <a:t> – to instrukcja dla gracza, który będzie rozwiązywał ćwiczenie. Opis jest niezbędny, dla poprawnego zrozumienia przez ucznia wykonywanego ćwiczenia.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9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</a:t>
            </a:r>
            <a:r>
              <a:rPr lang="pl-PL" b="1" i="1" dirty="0"/>
              <a:t>Pasujące pary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07341" y="1920876"/>
            <a:ext cx="5777318" cy="37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Informacje dotyczące wyboru obrazów do ćwiczeń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Zasada wyboru obrazów do ćwiczeń jest taka sama we wszystkich modułach. Po wybraniu polecenia </a:t>
            </a:r>
            <a:r>
              <a:rPr lang="pl-PL" i="1" dirty="0"/>
              <a:t>Obraz</a:t>
            </a:r>
            <a:r>
              <a:rPr lang="pl-PL" dirty="0"/>
              <a:t> uruchamia się okno źródła obrazu: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wyszukanie obrazu z archiwum Wikipedii,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wstawienie obrazu z adresu strony internetowej,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wstawienie obrazu z zasobów dysku lokalnego,</a:t>
            </a:r>
          </a:p>
          <a:p>
            <a:pPr lvl="0">
              <a:lnSpc>
                <a:spcPct val="120000"/>
              </a:lnSpc>
            </a:pPr>
            <a:r>
              <a:rPr lang="pl-PL" dirty="0"/>
              <a:t>wybranie obrazu z ostatnio wykorzystywanych.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25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Informacje dotyczące wyboru obrazów do ćwiczeń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57412" y="1856984"/>
            <a:ext cx="7877175" cy="39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Wyszukiwanie obrazu z archiwum Wikipedii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5349411" y="1950920"/>
            <a:ext cx="6657620" cy="3611410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87991" y="1954104"/>
            <a:ext cx="5224817" cy="3843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Podczas wybierania obrazów należy pamiętać o zachowaniu praw autorskich. Po wybraniu wstawiania obrazu </a:t>
            </a:r>
            <a:r>
              <a:rPr lang="pl-PL" dirty="0">
                <a:cs typeface="Calibri"/>
              </a:rPr>
              <a:t/>
            </a:r>
            <a:br>
              <a:rPr lang="pl-PL" dirty="0">
                <a:cs typeface="Calibri"/>
              </a:rPr>
            </a:br>
            <a:r>
              <a:rPr lang="pl-PL" dirty="0"/>
              <a:t>z archiwum Wikipedii należy sprawdzić źródło wstawiania.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30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Wyszukiwanie obrazu z archiwum Wikipedii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Aby sprawdzić, na jakiej licencji został udostępniony obraz, należy wybrać przycisk </a:t>
            </a:r>
            <a:r>
              <a:rPr lang="pl-PL" i="1" dirty="0"/>
              <a:t>Źródło - uwaga na prawa autorskie</a:t>
            </a:r>
            <a:r>
              <a:rPr lang="pl-PL" dirty="0"/>
              <a:t>. Użytkownik zostanie przekierowany na stronę, skąd pochodzi zdjęcie. Tutaj znajdują się wszystkie informacje dotyczące licencji. </a:t>
            </a:r>
            <a:endParaRPr lang="pl-PL"/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tym ćwiczeniu skorzystano z </a:t>
            </a:r>
            <a:r>
              <a:rPr lang="pl-PL" u="sng" dirty="0">
                <a:hlinkClick r:id="rId2"/>
              </a:rPr>
              <a:t>www.pixabay.com</a:t>
            </a:r>
            <a:r>
              <a:rPr lang="pl-PL" dirty="0"/>
              <a:t> – popularnego portalu udostępniającego zdjęcia i obrazy na licencjach Creative </a:t>
            </a:r>
            <a:r>
              <a:rPr lang="pl-PL" dirty="0" err="1"/>
              <a:t>Commons</a:t>
            </a:r>
            <a:r>
              <a:rPr lang="pl-PL" dirty="0"/>
              <a:t>.</a:t>
            </a:r>
            <a:endParaRPr lang="pl-PL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297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Edycja obrazu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528" y="2256240"/>
            <a:ext cx="4931391" cy="3388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Wybrany obraz można edytować w aplikacji </a:t>
            </a:r>
            <a:r>
              <a:rPr lang="pl-PL" dirty="0" err="1"/>
              <a:t>LearningApps</a:t>
            </a:r>
            <a:r>
              <a:rPr lang="pl-PL" dirty="0"/>
              <a:t>. Zakładka </a:t>
            </a:r>
            <a:r>
              <a:rPr lang="pl-PL" i="1" dirty="0"/>
              <a:t>Wielkość</a:t>
            </a:r>
            <a:r>
              <a:rPr lang="pl-PL" dirty="0"/>
              <a:t> informuje o rozmiarze obrazu natomiast zakładka </a:t>
            </a:r>
            <a:r>
              <a:rPr lang="pl-PL" i="1" dirty="0"/>
              <a:t>Edytuj</a:t>
            </a:r>
            <a:r>
              <a:rPr lang="pl-PL" dirty="0"/>
              <a:t> umożliwia jego edycję.</a:t>
            </a:r>
            <a:endParaRPr lang="pl-PL" dirty="0">
              <a:cs typeface="Calibri" panose="020F0502020204030204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763" y="2170512"/>
            <a:ext cx="5928819" cy="328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szablonie, przy każdej parze, jest miejsce na podanie wskazówek lub podpowiedzi dla graczy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12143" y="3848100"/>
            <a:ext cx="9167713" cy="10833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2337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Użytkownik tworzy kolejne pary do ćwiczenia za pomocą przycisku </a:t>
            </a:r>
            <a:r>
              <a:rPr lang="pl-PL" i="1" dirty="0"/>
              <a:t>Dodaj kolejny element</a:t>
            </a:r>
            <a:r>
              <a:rPr lang="pl-PL" dirty="0"/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 zakończeniu należy uzupełnić pozostałe pola szablonu. Moduły interaktywne, w zależności od szablonu mają różne opcje. W trakcie tworzenia ćwiczeń należy się z nimi zapoznać i sprawdzić, jak działają.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przypadku tego ćwiczenia użytkownik może zdecydować, czy odgadnięta para ma zniknąć z ekranu, czy pozostać.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5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7156" y="3009264"/>
            <a:ext cx="10037688" cy="14627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381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LearningApps.org to aplikacja Web 2.0 wspierająca uczenie się i nauczanie przy pomocy interaktywnych modułów. Zaletą platformy jest nieograniczony i bezpłatny dostęp oraz możliwość korzystania z interaktywnych ćwiczeń bezpośredniego z poziomu </a:t>
            </a:r>
            <a:r>
              <a:rPr lang="pl-PL" dirty="0" err="1"/>
              <a:t>internetu</a:t>
            </a:r>
            <a:r>
              <a:rPr lang="pl-PL" dirty="0"/>
              <a:t>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Inną opcją w tym ćwiczeniu jest sposób wyświetlania połączonych par.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913" y="2813050"/>
            <a:ext cx="10180174" cy="16338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468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każdym ćwiczeniu jest miejsce na informację zwrotną np. można pochwalić ucznia za pomyślne ukończenie zadania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69677" y="3293110"/>
            <a:ext cx="9452645" cy="1993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144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każdym module są również elementy pomocy. W tym miejscu można podpowiedzieć lub naprowadzić ucznia na właściwy tok rozumowania.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8917" y="3288917"/>
            <a:ext cx="9574166" cy="23006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598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75488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naciśnięciu przycisku </a:t>
            </a:r>
            <a:r>
              <a:rPr lang="pl-PL" i="1" dirty="0"/>
              <a:t>Zobacz podgląd i zakończ</a:t>
            </a:r>
            <a:r>
              <a:rPr lang="pl-PL" dirty="0"/>
              <a:t> autor ćwiczenia zobaczy efekty swojej pracy. Zawsze można wrócić do edycji zadania wybierając przycisk </a:t>
            </a:r>
            <a:r>
              <a:rPr lang="pl-PL" i="1" dirty="0"/>
              <a:t>Zmodyfikuj aplikację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93080" y="1183323"/>
            <a:ext cx="5760720" cy="44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5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Ostatni krok to decyzja czy aplikacja ma być publiczna czy prywatna. Jeśli użytkownik wybierze przycisk </a:t>
            </a:r>
            <a:r>
              <a:rPr lang="pl-PL" i="1" dirty="0"/>
              <a:t>publiczna aplikacja</a:t>
            </a:r>
            <a:r>
              <a:rPr lang="pl-PL" b="1" i="1" dirty="0"/>
              <a:t> </a:t>
            </a:r>
            <a:r>
              <a:rPr lang="pl-PL" dirty="0"/>
              <a:t>musi uzupełnić tabelkę, dzięki której utworzona aplikacja znajdzie się w odpowiedniej kategorii tematycznej.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206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01152" y="2058669"/>
            <a:ext cx="6589695" cy="35788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3615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Pod aplikacją znajdują się ważne dane, dzięki którym uczniowie bez trudu do niej trafią. Są to: link do aplikacji i link do wersji pełnoekranowej oraz kod QR za pomocą którego uczeń dostanie się do ćwiczenia na urządzeniu mobilnym.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W tym miejscu znajduje się również kod </a:t>
            </a:r>
            <a:r>
              <a:rPr lang="pl-PL" dirty="0" err="1"/>
              <a:t>embed</a:t>
            </a:r>
            <a:r>
              <a:rPr lang="pl-PL" dirty="0"/>
              <a:t>, który po wklejeniu do kodu strony internetowej (np. szkolnej strony internetowej) wyświetli utworzone ćwiczenie bezpośrednio na tej stronie.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164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15640" y="2035180"/>
            <a:ext cx="5760720" cy="3590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296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Przykład modułu - Pasujące pary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Tak utworzone ćwiczenie jest gotowe do wykorzystania. Wystarczy podać uczniom link w dowolnej formie opisanej powyżej.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Każdy użytkownik, po zalogowaniu na swoje konto ma dostęp do swoich aplikacji.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84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82" y="1057278"/>
            <a:ext cx="9501835" cy="467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69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20795"/>
            <a:ext cx="10515600" cy="39116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Każdy, bez konieczności zakładania konta, może skorzystać z interaktywnych ćwiczeń (zakładka </a:t>
            </a:r>
            <a:r>
              <a:rPr lang="pl-PL" i="1" dirty="0"/>
              <a:t>Przeglądaj aplikacje</a:t>
            </a:r>
            <a:r>
              <a:rPr lang="pl-PL" dirty="0"/>
              <a:t>), których na platformie jest ponad 4 miliony. Wybrane ćwiczenia można udostępniać uczniom na licencji Creative </a:t>
            </a:r>
            <a:r>
              <a:rPr lang="pl-PL" dirty="0" err="1"/>
              <a:t>Commons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70697" y="3685184"/>
            <a:ext cx="8650605" cy="1929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0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Zakładanie konta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4033838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celu skorzystania ze wszystkich funkcjonalności platformy i tworzyć własne interaktywne ćwiczenia należy się zarejestrować i założyć konto użytkownika.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58" y="1285738"/>
            <a:ext cx="2443481" cy="439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1325519"/>
            <a:ext cx="2428874" cy="4349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69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Nowe ćwiczenie interaktywne tworzy się zgodnie ze schematem przedstawionym na platformie </a:t>
            </a:r>
            <a:r>
              <a:rPr lang="pl-PL" dirty="0" err="1"/>
              <a:t>LearningApps</a:t>
            </a:r>
            <a:r>
              <a:rPr lang="pl-PL" dirty="0"/>
              <a:t>: czyli od pomysłu na ćwiczenie dla ucznia, poprzez wybór odpowiedniego szablonu </a:t>
            </a:r>
            <a:br>
              <a:rPr lang="pl-PL" dirty="0"/>
            </a:br>
            <a:r>
              <a:rPr lang="pl-PL" dirty="0"/>
              <a:t>i uzupełnienie go treścią, do zapisania ćwiczenia i udostępnienia go uczniom.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16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Schemat idei platformy </a:t>
            </a:r>
            <a:r>
              <a:rPr lang="pl-PL" b="1" dirty="0" err="1"/>
              <a:t>LearningApps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0890" y="2426973"/>
            <a:ext cx="10582910" cy="284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61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Szablony dostępne na platformie </a:t>
            </a:r>
            <a:r>
              <a:rPr lang="pl-PL" b="1" dirty="0" err="1"/>
              <a:t>LearningApps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Tworzenie nowego ćwiczenia rozpoczynamy od wybrania szablonu, </a:t>
            </a:r>
            <a:br>
              <a:rPr lang="pl-PL" dirty="0"/>
            </a:br>
            <a:r>
              <a:rPr lang="pl-PL" dirty="0"/>
              <a:t>z dostępnych modułów interaktywnych na platformie. 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8667" y="3174021"/>
            <a:ext cx="4746840" cy="2555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3774" y="3168334"/>
            <a:ext cx="5147197" cy="257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53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Katalog dodatkowych narzędzi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dirty="0"/>
              <a:t>Poza różnymi szablonami użytkownik ma również dostęp do dodatkowych narzędzi m.in. do planowania działań, uzyskiwania informacji zwrotniej i komunikacji. Narzędzia te nie są przedmiotem niniejszego opracowania.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00162" y="4009003"/>
            <a:ext cx="9591675" cy="1766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007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729</Words>
  <Application>Microsoft Office PowerPoint</Application>
  <PresentationFormat>Panoramiczny</PresentationFormat>
  <Paragraphs>55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Motyw pakietu Office</vt:lpstr>
      <vt:lpstr>Platforma LearningApps</vt:lpstr>
      <vt:lpstr>Prezentacja programu PowerPoint</vt:lpstr>
      <vt:lpstr>Prezentacja programu PowerPoint</vt:lpstr>
      <vt:lpstr>Prezentacja programu PowerPoint</vt:lpstr>
      <vt:lpstr>Zakładanie konta</vt:lpstr>
      <vt:lpstr>Prezentacja programu PowerPoint</vt:lpstr>
      <vt:lpstr>Schemat idei platformy LearningApps</vt:lpstr>
      <vt:lpstr>Szablony dostępne na platformie LearningApps</vt:lpstr>
      <vt:lpstr>Katalog dodatkowych narzędzi</vt:lpstr>
      <vt:lpstr>Przykład modułu - Pasujące pary</vt:lpstr>
      <vt:lpstr>Przykład modułu - Pasujące pary</vt:lpstr>
      <vt:lpstr>Informacje dotyczące wyboru obrazów do ćwiczeń</vt:lpstr>
      <vt:lpstr>Informacje dotyczące wyboru obrazów do ćwiczeń</vt:lpstr>
      <vt:lpstr>Wyszukiwanie obrazu z archiwum Wikipedii</vt:lpstr>
      <vt:lpstr>Wyszukiwanie obrazu z archiwum Wikipedii</vt:lpstr>
      <vt:lpstr>Edycja obrazu</vt:lpstr>
      <vt:lpstr>Przykład modułu - Pasujące pary</vt:lpstr>
      <vt:lpstr>Przykład modułu - Pasujące pary</vt:lpstr>
      <vt:lpstr>Przykład modułu - Pasujące pary</vt:lpstr>
      <vt:lpstr>Przykład modułu - Pasujące pary</vt:lpstr>
      <vt:lpstr>Przykład modułu - Pasujące pary</vt:lpstr>
      <vt:lpstr>Przykład modułu - Pasujące pary</vt:lpstr>
      <vt:lpstr>Prezentacja programu PowerPoint</vt:lpstr>
      <vt:lpstr>Przykład modułu - Pasujące pary</vt:lpstr>
      <vt:lpstr>Przykład modułu - Pasujące pary</vt:lpstr>
      <vt:lpstr>Przykład modułu - Pasujące pary</vt:lpstr>
      <vt:lpstr>Przykład modułu - Pasujące pary</vt:lpstr>
      <vt:lpstr>Przykład modułu - Pasujące pary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140</cp:revision>
  <dcterms:created xsi:type="dcterms:W3CDTF">2018-12-02T13:14:09Z</dcterms:created>
  <dcterms:modified xsi:type="dcterms:W3CDTF">2019-01-20T20:08:03Z</dcterms:modified>
</cp:coreProperties>
</file>